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5" r:id="rId2"/>
    <p:sldId id="256" r:id="rId3"/>
    <p:sldId id="267" r:id="rId4"/>
    <p:sldId id="268" r:id="rId5"/>
    <p:sldId id="257" r:id="rId6"/>
    <p:sldId id="263" r:id="rId7"/>
    <p:sldId id="264" r:id="rId8"/>
    <p:sldId id="269" r:id="rId9"/>
    <p:sldId id="270" r:id="rId10"/>
    <p:sldId id="265" r:id="rId11"/>
    <p:sldId id="274" r:id="rId12"/>
    <p:sldId id="273" r:id="rId13"/>
    <p:sldId id="271" r:id="rId14"/>
    <p:sldId id="272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81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00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960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2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400"/>
            </a:lvl2pPr>
            <a:lvl3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000"/>
            </a:lvl3pPr>
            <a:lvl4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/>
            </a:lvl4pPr>
            <a:lvl5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6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954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98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87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2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058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34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684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78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951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7C5358-25D0-4F73-B618-57CEB6FA3F52}" type="datetimeFigureOut">
              <a:rPr lang="zh-CN" altLang="en-US" smtClean="0"/>
              <a:t>2022-8-22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21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59493"/>
            <a:ext cx="9144000" cy="41148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第</a:t>
            </a:r>
            <a:r>
              <a:rPr lang="en-US" altLang="zh-CN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</a:br>
            <a:r>
              <a:rPr lang="en-US" altLang="zh-CN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windows 10</a:t>
            </a:r>
            <a:r>
              <a:rPr lang="zh-CN" altLang="en-US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操作系统</a:t>
            </a:r>
            <a:endParaRPr lang="zh-CN" altLang="en-US" dirty="0">
              <a:latin typeface="Times New Roman" panose="02020603050405020304" pitchFamily="18" charset="0"/>
              <a:ea typeface="华文隶书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36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2.4  Windows 10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控制面板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2.4.1 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系统和安全</a:t>
            </a:r>
          </a:p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2.4.2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网络和</a:t>
            </a:r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Internet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设置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IP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地址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Internet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属性设置</a:t>
            </a:r>
          </a:p>
        </p:txBody>
      </p:sp>
    </p:spTree>
    <p:extLst>
      <p:ext uri="{BB962C8B-B14F-4D97-AF65-F5344CB8AC3E}">
        <p14:creationId xmlns:p14="http://schemas.microsoft.com/office/powerpoint/2010/main" val="186858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2.4.3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硬件和声音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打印机设置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）添加打印机：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）设置默认打印机：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）设置共享打印机：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）取消或暂停文档打印：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鼠标设置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声音设置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7519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2.4.4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程序</a:t>
            </a:r>
            <a:b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</a:b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卸载程序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打开或关闭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Windows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功能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2330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2.4.5  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用户账户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用户账户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）管理员账户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）标准账户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创建新账户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更改账户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1877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2.4.6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时钟和区域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日期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/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时间设置</a:t>
            </a:r>
          </a:p>
          <a:p>
            <a:pPr lv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区域设置</a:t>
            </a:r>
          </a:p>
        </p:txBody>
      </p:sp>
    </p:spTree>
    <p:extLst>
      <p:ext uri="{BB962C8B-B14F-4D97-AF65-F5344CB8AC3E}">
        <p14:creationId xmlns:p14="http://schemas.microsoft.com/office/powerpoint/2010/main" val="3990105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2.5  Windows 10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的实用工具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画图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“记事本”和“写字板”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“计算器”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截图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“录音机”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6.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Windows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管理工具</a:t>
            </a:r>
          </a:p>
          <a:p>
            <a:pPr marR="0" lvl="3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）磁盘清理：</a:t>
            </a:r>
          </a:p>
          <a:p>
            <a:pPr marR="0" lvl="3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）磁盘碎片整理：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7.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步骤记录器</a:t>
            </a:r>
          </a:p>
        </p:txBody>
      </p:sp>
    </p:spTree>
    <p:extLst>
      <p:ext uri="{BB962C8B-B14F-4D97-AF65-F5344CB8AC3E}">
        <p14:creationId xmlns:p14="http://schemas.microsoft.com/office/powerpoint/2010/main" val="1717134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2.1</a:t>
            </a:r>
            <a:r>
              <a:rPr lang="zh-CN" altLang="en-US" b="1" i="0" u="none" strike="noStrike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操作系统概述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2.1.1  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操作系统的功能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处理机管理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存储管理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设备管理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文件管理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作业管理</a:t>
            </a:r>
          </a:p>
        </p:txBody>
      </p:sp>
    </p:spTree>
    <p:extLst>
      <p:ext uri="{BB962C8B-B14F-4D97-AF65-F5344CB8AC3E}">
        <p14:creationId xmlns:p14="http://schemas.microsoft.com/office/powerpoint/2010/main" val="321260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2.1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操作系统的分类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批处理操作系统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分时操作系统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实时操作系统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嵌入式操作系统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个人计算机操作系统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6.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网络操作系统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7.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分布式操作系统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387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2.1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常用操作系统简介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Windows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UNIX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Linux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华为鸿蒙操作系统</a:t>
            </a:r>
            <a:endParaRPr lang="en-US" altLang="zh-CN" b="1" i="0" u="none" strike="noStrike" kern="100" baseline="0" dirty="0" smtClean="0">
              <a:latin typeface="Times New Roman" panose="02020603050405020304" pitchFamily="18" charset="0"/>
            </a:endParaRPr>
          </a:p>
          <a:p>
            <a:pPr lvl="0"/>
            <a:r>
              <a:rPr lang="en-US" altLang="zh-CN" b="1" kern="10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苹果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操作系统</a:t>
            </a:r>
          </a:p>
          <a:p>
            <a:pPr lvl="0"/>
            <a:r>
              <a:rPr lang="en-US" altLang="zh-CN" b="1" i="0" u="none" strike="noStrike" kern="100" baseline="0" smtClean="0">
                <a:latin typeface="Times New Roman" panose="02020603050405020304" pitchFamily="18" charset="0"/>
              </a:rPr>
              <a:t>6.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智能手机操作系统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Android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操作系统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iOS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操作系统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Windows Phone 8</a:t>
            </a:r>
            <a:endParaRPr lang="zh-CN" altLang="en-US" b="1" i="0" u="none" strike="noStrike" kern="100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52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2.2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Windows 10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基础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5639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2.2.1  Windows 10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的基础知识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Windows 10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的启动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关闭与重启计算机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键盘、鼠标的基本操作</a:t>
            </a:r>
            <a:endParaRPr lang="en-US" altLang="zh-CN" b="1" i="0" u="none" strike="noStrike" kern="100" baseline="0" dirty="0" smtClean="0">
              <a:latin typeface="Times New Roman" panose="02020603050405020304" pitchFamily="18" charset="0"/>
            </a:endParaRP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窗口</a:t>
            </a:r>
          </a:p>
          <a:p>
            <a:pPr lvl="3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）边框：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）标题栏：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）选项卡：</a:t>
            </a:r>
          </a:p>
          <a:p>
            <a:pPr lvl="3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）功能区：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5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）地址栏：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6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）搜索栏：</a:t>
            </a:r>
          </a:p>
          <a:p>
            <a:pPr lvl="3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7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）导航窗格：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8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）详细信息面板：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9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）滚动条：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对话框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6.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剪贴板</a:t>
            </a:r>
          </a:p>
        </p:txBody>
      </p:sp>
    </p:spTree>
    <p:extLst>
      <p:ext uri="{BB962C8B-B14F-4D97-AF65-F5344CB8AC3E}">
        <p14:creationId xmlns:p14="http://schemas.microsoft.com/office/powerpoint/2010/main" val="405452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2.2.2  Windows 10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个性化设置</a:t>
            </a:r>
            <a:endParaRPr lang="zh-CN" altLang="en-US" b="0" i="0" u="none" strike="noStrike" baseline="0" dirty="0" smtClean="0">
              <a:latin typeface="方正书宋简体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68569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个性化桌面设置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）排列图标：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）设置主题：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）设置屏幕保护程序：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）设置快捷方式：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5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）设置显示器的分辨率：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任务栏与“开始”菜单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）任务栏组成：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）任务栏设置：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）“开始”菜单：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）设置“开始”菜单：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输入法设置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）添加与删除输入法：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）启用任务栏上的指示器：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）输入法的切换：</a:t>
            </a:r>
            <a:endParaRPr lang="zh-CN" altLang="en-US" b="1" i="0" u="none" strike="noStrike" kern="100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5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2.3  Windows 10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的文件和文件夹管理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2.3.1  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文件和文件夹的概念</a:t>
            </a:r>
          </a:p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2.3.2  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“此电脑”和“文件资源管理器”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此电脑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文件资源管理器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库	</a:t>
            </a:r>
          </a:p>
        </p:txBody>
      </p:sp>
    </p:spTree>
    <p:extLst>
      <p:ext uri="{BB962C8B-B14F-4D97-AF65-F5344CB8AC3E}">
        <p14:creationId xmlns:p14="http://schemas.microsoft.com/office/powerpoint/2010/main" val="1981537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2.3.3  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文件和文件夹管理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5639"/>
          </a:xfrm>
        </p:spPr>
        <p:txBody>
          <a:bodyPr>
            <a:normAutofit/>
          </a:bodyPr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文件或文件夹的选定</a:t>
            </a:r>
          </a:p>
          <a:p>
            <a:pPr lvl="3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）选定单个文件或文件夹：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）选定连续的多个文件或文件夹：</a:t>
            </a:r>
          </a:p>
          <a:p>
            <a:pPr lvl="3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）选定多个不连续的文件或文件夹：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）全部选定：</a:t>
            </a:r>
          </a:p>
          <a:p>
            <a:pPr lvl="3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5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）取消选定：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设置文件或文件夹的属性</a:t>
            </a:r>
          </a:p>
          <a:p>
            <a:pPr lvl="3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）设置“只读”或“隐藏”属性：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）设置共享属性：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新建文件夹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新建文件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复制文件或文件夹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6.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移动文件或文件夹</a:t>
            </a:r>
          </a:p>
        </p:txBody>
      </p:sp>
    </p:spTree>
    <p:extLst>
      <p:ext uri="{BB962C8B-B14F-4D97-AF65-F5344CB8AC3E}">
        <p14:creationId xmlns:p14="http://schemas.microsoft.com/office/powerpoint/2010/main" val="3677563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2.3.3  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文件和文件夹管理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80925"/>
          </a:xfrm>
        </p:spPr>
        <p:txBody>
          <a:bodyPr>
            <a:normAutofit/>
          </a:bodyPr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7.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删除文件或文件夹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）文件或文件夹的删除：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）回收站的相关操作：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8.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重命名文件或文件夹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9.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查找文件或文件夹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10.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文件与文件夹的加密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）加密文件和文件夹：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）解密文件和文件夹：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文件与文件夹的压缩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）创建压缩：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）添加和解压缩文件：</a:t>
            </a:r>
            <a:endParaRPr lang="zh-CN" altLang="en-US" b="1" i="0" u="none" strike="noStrike" kern="100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30153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760</TotalTime>
  <Words>705</Words>
  <Application>Microsoft Office PowerPoint</Application>
  <PresentationFormat>宽屏</PresentationFormat>
  <Paragraphs>109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方正书宋简体</vt:lpstr>
      <vt:lpstr>黑体</vt:lpstr>
      <vt:lpstr>华文隶书</vt:lpstr>
      <vt:lpstr>宋体</vt:lpstr>
      <vt:lpstr>Arial</vt:lpstr>
      <vt:lpstr>Calibri</vt:lpstr>
      <vt:lpstr>Calibri Light</vt:lpstr>
      <vt:lpstr>Times New Roman</vt:lpstr>
      <vt:lpstr>回顾</vt:lpstr>
      <vt:lpstr>第2章 windows 10操作系统</vt:lpstr>
      <vt:lpstr>2.1  操作系统概述</vt:lpstr>
      <vt:lpstr>2.1.2  操作系统的分类</vt:lpstr>
      <vt:lpstr>2.1.3  常用操作系统简介</vt:lpstr>
      <vt:lpstr>2.2  Windows 10基础</vt:lpstr>
      <vt:lpstr>2.2.2  Windows 10个性化设置</vt:lpstr>
      <vt:lpstr>2.3  Windows 10的文件和文件夹管理</vt:lpstr>
      <vt:lpstr>2.3.3  文件和文件夹管理</vt:lpstr>
      <vt:lpstr>2.3.3  文件和文件夹管理</vt:lpstr>
      <vt:lpstr>2.4  Windows 10控制面板</vt:lpstr>
      <vt:lpstr>2.4.3  硬件和声音</vt:lpstr>
      <vt:lpstr>2.4.4  程序 </vt:lpstr>
      <vt:lpstr>2.4.5  用户账户</vt:lpstr>
      <vt:lpstr>2.4.6  时钟和区域</vt:lpstr>
      <vt:lpstr>2.5  Windows 10的实用工具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第2章   windows 10操作系统</dc:title>
  <dc:creator>eyi0213@sina.com</dc:creator>
  <cp:lastModifiedBy>Windows User</cp:lastModifiedBy>
  <cp:revision>5</cp:revision>
  <dcterms:created xsi:type="dcterms:W3CDTF">2020-09-02T14:51:49Z</dcterms:created>
  <dcterms:modified xsi:type="dcterms:W3CDTF">2022-08-22T07:15:37Z</dcterms:modified>
</cp:coreProperties>
</file>